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7"/>
  </p:notesMasterIdLst>
  <p:handoutMasterIdLst>
    <p:handoutMasterId r:id="rId28"/>
  </p:handoutMasterIdLst>
  <p:sldIdLst>
    <p:sldId id="411" r:id="rId2"/>
    <p:sldId id="384" r:id="rId3"/>
    <p:sldId id="387" r:id="rId4"/>
    <p:sldId id="398" r:id="rId5"/>
    <p:sldId id="409" r:id="rId6"/>
    <p:sldId id="399" r:id="rId7"/>
    <p:sldId id="392" r:id="rId8"/>
    <p:sldId id="408" r:id="rId9"/>
    <p:sldId id="400" r:id="rId10"/>
    <p:sldId id="389" r:id="rId11"/>
    <p:sldId id="402" r:id="rId12"/>
    <p:sldId id="364" r:id="rId13"/>
    <p:sldId id="410" r:id="rId14"/>
    <p:sldId id="395" r:id="rId15"/>
    <p:sldId id="396" r:id="rId16"/>
    <p:sldId id="403" r:id="rId17"/>
    <p:sldId id="397" r:id="rId18"/>
    <p:sldId id="404" r:id="rId19"/>
    <p:sldId id="401" r:id="rId20"/>
    <p:sldId id="405" r:id="rId21"/>
    <p:sldId id="412" r:id="rId22"/>
    <p:sldId id="413" r:id="rId23"/>
    <p:sldId id="414" r:id="rId24"/>
    <p:sldId id="415" r:id="rId25"/>
    <p:sldId id="41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41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41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필터 설정 시스템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016A9E5-D8D3-4E1F-AF99-D195F44B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7D5F2-B836-4E8F-9C33-4049AF5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6" y="1268413"/>
            <a:ext cx="2469962" cy="30357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173378" y="4039550"/>
            <a:ext cx="541133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900958"/>
              </p:ext>
            </p:extLst>
          </p:nvPr>
        </p:nvGraphicFramePr>
        <p:xfrm>
          <a:off x="695324" y="2314258"/>
          <a:ext cx="54994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2FC3EB-33E7-44AE-8A16-4CF115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6" y="1282911"/>
            <a:ext cx="1976526" cy="24292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225478" y="3504064"/>
            <a:ext cx="550346" cy="1402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07733"/>
              </p:ext>
            </p:extLst>
          </p:nvPr>
        </p:nvGraphicFramePr>
        <p:xfrm>
          <a:off x="2132647" y="3985191"/>
          <a:ext cx="792670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65491"/>
              </p:ext>
            </p:extLst>
          </p:nvPr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34A2F46-3B05-4349-B384-6D0B3E7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검색 시스템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A3688C-7390-4CD2-BB08-64A42EF6C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4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027"/>
              </p:ext>
            </p:extLst>
          </p:nvPr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195"/>
              </p:ext>
            </p:extLst>
          </p:nvPr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9013"/>
              </p:ext>
            </p:extLst>
          </p:nvPr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3024"/>
              </p:ext>
            </p:extLst>
          </p:nvPr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0758"/>
              </p:ext>
            </p:extLst>
          </p:nvPr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914"/>
              </p:ext>
            </p:extLst>
          </p:nvPr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F1636-FAF6-4637-A3D6-17D48448C6E4}"/>
              </a:ext>
            </a:extLst>
          </p:cNvPr>
          <p:cNvGrpSpPr>
            <a:grpSpLocks noChangeAspect="1"/>
          </p:cNvGrpSpPr>
          <p:nvPr/>
        </p:nvGrpSpPr>
        <p:grpSpPr>
          <a:xfrm>
            <a:off x="6539147" y="3061005"/>
            <a:ext cx="4308822" cy="2330314"/>
            <a:chOff x="6614123" y="2515047"/>
            <a:chExt cx="4882552" cy="26406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AFFD8F-632E-4881-BEF0-15B619AF2572}"/>
                </a:ext>
              </a:extLst>
            </p:cNvPr>
            <p:cNvGrpSpPr/>
            <p:nvPr/>
          </p:nvGrpSpPr>
          <p:grpSpPr>
            <a:xfrm>
              <a:off x="6614123" y="2515047"/>
              <a:ext cx="4882552" cy="2361227"/>
              <a:chOff x="6090249" y="3892290"/>
              <a:chExt cx="4882552" cy="23612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BEA602-D581-40AF-BE46-BF326DF3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892292"/>
                <a:ext cx="4876800" cy="23612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B4ED43-423D-4E6F-8F41-6B97DA13E5DF}"/>
                  </a:ext>
                </a:extLst>
              </p:cNvPr>
              <p:cNvSpPr/>
              <p:nvPr/>
            </p:nvSpPr>
            <p:spPr>
              <a:xfrm>
                <a:off x="6090249" y="3892290"/>
                <a:ext cx="1927683" cy="23480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E7134-B5DE-4933-8ED1-CDBCCF7CD741}"/>
                </a:ext>
              </a:extLst>
            </p:cNvPr>
            <p:cNvSpPr txBox="1"/>
            <p:nvPr/>
          </p:nvSpPr>
          <p:spPr>
            <a:xfrm>
              <a:off x="6614123" y="4847871"/>
              <a:ext cx="487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설정창 팝업</a:t>
              </a:r>
              <a:endParaRPr lang="en-US" altLang="ko-KR" sz="1400" dirty="0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90171"/>
              </p:ext>
            </p:extLst>
          </p:nvPr>
        </p:nvGraphicFramePr>
        <p:xfrm>
          <a:off x="2485866" y="1268413"/>
          <a:ext cx="722026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2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 시스템을 보조하여 플레이어가 원하는 조건을 카드를 쉽게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F3E11DD-848A-4535-87D0-5A51A5FE7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25" y="3047716"/>
            <a:ext cx="1687458" cy="20768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9D269-CEA9-4122-8FE4-4CE97E557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28" y="3047716"/>
            <a:ext cx="1687458" cy="207687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14F051F-C8DE-4E1B-A41E-4CD2B822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980" y="1848466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771902"/>
              </p:ext>
            </p:extLst>
          </p:nvPr>
        </p:nvGraphicFramePr>
        <p:xfrm>
          <a:off x="788507" y="2314258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14F051F-C8DE-4E1B-A41E-4CD2B822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46" y="2153266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645916"/>
              </p:ext>
            </p:extLst>
          </p:nvPr>
        </p:nvGraphicFramePr>
        <p:xfrm>
          <a:off x="788507" y="1891536"/>
          <a:ext cx="68503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8039099" y="2591269"/>
            <a:ext cx="901701" cy="253106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5222641" y="-676041"/>
            <a:ext cx="550802" cy="5983817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14F051F-C8DE-4E1B-A41E-4CD2B822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246" y="2153266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293816"/>
              </p:ext>
            </p:extLst>
          </p:nvPr>
        </p:nvGraphicFramePr>
        <p:xfrm>
          <a:off x="788507" y="1891536"/>
          <a:ext cx="69694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9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항목의 차순 설정 버튼을 클릭하는 것으로 설정을 변경할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617199" y="2413000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375116" y="-1997848"/>
            <a:ext cx="372533" cy="844916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29463"/>
              </p:ext>
            </p:extLst>
          </p:nvPr>
        </p:nvGraphicFramePr>
        <p:xfrm>
          <a:off x="788507" y="3716338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14F051F-C8DE-4E1B-A41E-4CD2B822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246" y="2153266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08666"/>
              </p:ext>
            </p:extLst>
          </p:nvPr>
        </p:nvGraphicFramePr>
        <p:xfrm>
          <a:off x="788507" y="1891536"/>
          <a:ext cx="6969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9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우선도가 더 높은 정렬 기준 항목이 비활성화 되면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9939867" y="2413000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291301" y="-1574232"/>
            <a:ext cx="372533" cy="760193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14F051F-C8DE-4E1B-A41E-4CD2B822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980" y="1848466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63841"/>
              </p:ext>
            </p:extLst>
          </p:nvPr>
        </p:nvGraphicFramePr>
        <p:xfrm>
          <a:off x="788507" y="2314258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232CA3-D3B9-4117-BBDF-EC4B94E1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637" y="1796455"/>
            <a:ext cx="2520037" cy="30972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669297"/>
              </p:ext>
            </p:extLst>
          </p:nvPr>
        </p:nvGraphicFramePr>
        <p:xfrm>
          <a:off x="695325" y="1767840"/>
          <a:ext cx="8217218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현재 선택된 설정을 모두 초기 상태로 되돌린다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976637" y="4845368"/>
            <a:ext cx="2520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109" y="3690891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9042"/>
          <a:stretch/>
        </p:blipFill>
        <p:spPr>
          <a:xfrm>
            <a:off x="8316530" y="1383076"/>
            <a:ext cx="3013891" cy="15172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76793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750742" y="1908718"/>
            <a:ext cx="4566605" cy="232970"/>
          </a:xfrm>
          <a:prstGeom prst="bentConnector3">
            <a:avLst>
              <a:gd name="adj1" fmla="val 80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383075"/>
            <a:ext cx="1515532" cy="15172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4" y="3239936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32" b="43854"/>
          <a:stretch/>
        </p:blipFill>
        <p:spPr>
          <a:xfrm>
            <a:off x="8316530" y="1744430"/>
            <a:ext cx="3013891" cy="63394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66904"/>
              </p:ext>
            </p:extLst>
          </p:nvPr>
        </p:nvGraphicFramePr>
        <p:xfrm>
          <a:off x="898525" y="1383746"/>
          <a:ext cx="59518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2359122" y="1544758"/>
            <a:ext cx="5958224" cy="516644"/>
          </a:xfrm>
          <a:prstGeom prst="bentConnector3">
            <a:avLst>
              <a:gd name="adj1" fmla="val 38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44431"/>
            <a:ext cx="1515532" cy="6339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16B7D52-FA16-4A50-B6DE-3805A5C5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" t="38904" r="23109" b="43656"/>
          <a:stretch/>
        </p:blipFill>
        <p:spPr>
          <a:xfrm>
            <a:off x="898526" y="4553277"/>
            <a:ext cx="4382180" cy="1283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044CDB-E905-438B-B5FE-3C565FA1F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4" t="38904" r="50101" b="43656"/>
          <a:stretch/>
        </p:blipFill>
        <p:spPr>
          <a:xfrm>
            <a:off x="898525" y="2683195"/>
            <a:ext cx="2765768" cy="1283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075005" y="4089758"/>
            <a:ext cx="2488119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</a:t>
            </a:r>
            <a:r>
              <a:rPr lang="en-US" altLang="ko-KR" sz="1000" dirty="0"/>
              <a:t>2</a:t>
            </a:r>
            <a:r>
              <a:rPr lang="ko-KR" altLang="en-US" sz="1000" dirty="0"/>
              <a:t>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항목 체크 박스 클릭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3178162" y="4931922"/>
            <a:ext cx="1950500" cy="672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898525" y="5839998"/>
            <a:ext cx="4382180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‘</a:t>
            </a:r>
            <a:r>
              <a:rPr lang="ko-KR" altLang="en-US" sz="1000" dirty="0"/>
              <a:t>클래스는 최대 </a:t>
            </a:r>
            <a:r>
              <a:rPr lang="en-US" altLang="ko-KR" sz="1000" dirty="0"/>
              <a:t>2</a:t>
            </a:r>
            <a:r>
              <a:rPr lang="ko-KR" altLang="en-US" sz="1000" dirty="0"/>
              <a:t>개 선택할 수 있습니다</a:t>
            </a:r>
            <a:r>
              <a:rPr lang="en-US" altLang="ko-KR" sz="1000" dirty="0"/>
              <a:t>.’ </a:t>
            </a:r>
            <a:r>
              <a:rPr lang="ko-KR" altLang="en-US" sz="1000" dirty="0"/>
              <a:t>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클릭한 체크 박스 비활성화 유지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325146" y="3219939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353681" y="3415505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006" y="3719506"/>
            <a:ext cx="270846" cy="342319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2709852" y="3890666"/>
            <a:ext cx="1443560" cy="104125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19922"/>
              </p:ext>
            </p:extLst>
          </p:nvPr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02"/>
          <a:stretch/>
        </p:blipFill>
        <p:spPr>
          <a:xfrm>
            <a:off x="8428319" y="1268413"/>
            <a:ext cx="3066043" cy="138291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933505"/>
              </p:ext>
            </p:extLst>
          </p:nvPr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(Tribe/Affiliation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(Tribe/Affiliation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8" b="56919"/>
          <a:stretch/>
        </p:blipFill>
        <p:spPr>
          <a:xfrm>
            <a:off x="8478809" y="1356158"/>
            <a:ext cx="3004668" cy="10921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9981143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2427"/>
            <a:ext cx="6336878" cy="479782"/>
          </a:xfrm>
          <a:prstGeom prst="bentConnector3">
            <a:avLst>
              <a:gd name="adj1" fmla="val 36239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7236</TotalTime>
  <Pages>7</Pages>
  <Words>2310</Words>
  <Characters>0</Characters>
  <Application>Microsoft Office PowerPoint</Application>
  <DocSecurity>0</DocSecurity>
  <PresentationFormat>와이드스크린</PresentationFormat>
  <Lines>0</Lines>
  <Paragraphs>281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4740</cp:revision>
  <dcterms:modified xsi:type="dcterms:W3CDTF">2024-11-21T10:48:15Z</dcterms:modified>
  <cp:version>9.103.97.45139</cp:version>
</cp:coreProperties>
</file>